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83" r:id="rId3"/>
    <p:sldId id="282" r:id="rId4"/>
    <p:sldId id="281" r:id="rId5"/>
    <p:sldId id="280" r:id="rId6"/>
    <p:sldId id="279" r:id="rId7"/>
    <p:sldId id="278" r:id="rId8"/>
    <p:sldId id="277" r:id="rId9"/>
    <p:sldId id="276" r:id="rId10"/>
    <p:sldId id="284" r:id="rId11"/>
    <p:sldId id="285" r:id="rId12"/>
    <p:sldId id="286" r:id="rId13"/>
    <p:sldId id="269" r:id="rId14"/>
    <p:sldId id="270" r:id="rId15"/>
    <p:sldId id="271" r:id="rId16"/>
    <p:sldId id="272" r:id="rId17"/>
    <p:sldId id="273" r:id="rId18"/>
    <p:sldId id="274" r:id="rId19"/>
    <p:sldId id="261" r:id="rId20"/>
    <p:sldId id="259" r:id="rId21"/>
    <p:sldId id="292" r:id="rId22"/>
    <p:sldId id="257" r:id="rId23"/>
    <p:sldId id="289" r:id="rId24"/>
    <p:sldId id="290" r:id="rId25"/>
    <p:sldId id="291" r:id="rId26"/>
    <p:sldId id="263" r:id="rId27"/>
    <p:sldId id="293" r:id="rId28"/>
    <p:sldId id="288" r:id="rId29"/>
    <p:sldId id="296" r:id="rId30"/>
    <p:sldId id="298" r:id="rId31"/>
    <p:sldId id="299" r:id="rId32"/>
    <p:sldId id="260" r:id="rId33"/>
    <p:sldId id="258" r:id="rId34"/>
    <p:sldId id="262" r:id="rId35"/>
    <p:sldId id="287" r:id="rId36"/>
    <p:sldId id="267" r:id="rId37"/>
    <p:sldId id="264" r:id="rId38"/>
    <p:sldId id="294" r:id="rId39"/>
    <p:sldId id="265" r:id="rId40"/>
    <p:sldId id="268" r:id="rId41"/>
    <p:sldId id="266" r:id="rId42"/>
    <p:sldId id="295" r:id="rId43"/>
    <p:sldId id="300" r:id="rId44"/>
    <p:sldId id="301" r:id="rId45"/>
    <p:sldId id="29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-205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6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44538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8686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1132810" y="5241130"/>
            <a:ext cx="72378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Encode contrast and motion coherence</a:t>
            </a:r>
          </a:p>
        </p:txBody>
      </p:sp>
    </p:spTree>
    <p:extLst>
      <p:ext uri="{BB962C8B-B14F-4D97-AF65-F5344CB8AC3E}">
        <p14:creationId xmlns:p14="http://schemas.microsoft.com/office/powerpoint/2010/main" val="311439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Compare to behavior (discrimination)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1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06" y="-685284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5450" y="3977348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fixation task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motion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" y="219813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1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073" y="1687866"/>
            <a:ext cx="7702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Within-subject analysis:</a:t>
            </a:r>
          </a:p>
          <a:p>
            <a:endParaRPr lang="en-US" sz="2400" dirty="0"/>
          </a:p>
          <a:p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endParaRPr lang="en-US" sz="2400" dirty="0"/>
          </a:p>
          <a:p>
            <a:r>
              <a:rPr lang="en-US" sz="2400" dirty="0" err="1" smtClean="0"/>
              <a:t>Deconvolution</a:t>
            </a:r>
            <a:r>
              <a:rPr lang="en-US" sz="2400" dirty="0" smtClean="0"/>
              <a:t> used to obtain per-condition </a:t>
            </a:r>
            <a:r>
              <a:rPr lang="en-US" sz="2400" dirty="0" err="1" smtClean="0"/>
              <a:t>timecourses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g_cc_con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5" y="179697"/>
            <a:ext cx="4804985" cy="3279593"/>
          </a:xfrm>
          <a:prstGeom prst="rect">
            <a:avLst/>
          </a:prstGeom>
        </p:spPr>
      </p:pic>
      <p:pic>
        <p:nvPicPr>
          <p:cNvPr id="6" name="Picture 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7" name="Picture 6" descr="avg_cc_coh_V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82" y="3158482"/>
            <a:ext cx="4726779" cy="32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V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08" y="868999"/>
            <a:ext cx="6516510" cy="5826527"/>
          </a:xfrm>
          <a:prstGeom prst="rect">
            <a:avLst/>
          </a:prstGeom>
        </p:spPr>
      </p:pic>
      <p:pic>
        <p:nvPicPr>
          <p:cNvPr id="3" name="Picture 2" descr="avg_cc_con_V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7" y="2590289"/>
            <a:ext cx="2301531" cy="1570886"/>
          </a:xfrm>
          <a:prstGeom prst="rect">
            <a:avLst/>
          </a:prstGeom>
        </p:spPr>
      </p:pic>
      <p:pic>
        <p:nvPicPr>
          <p:cNvPr id="4" name="Picture 3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 descr="avg_cc_coh_V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80" y="-189553"/>
            <a:ext cx="2220366" cy="15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2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3" name="Picture 2" descr="avg_cc_con_M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5" y="139072"/>
            <a:ext cx="4937956" cy="3370351"/>
          </a:xfrm>
          <a:prstGeom prst="rect">
            <a:avLst/>
          </a:prstGeom>
        </p:spPr>
      </p:pic>
      <p:pic>
        <p:nvPicPr>
          <p:cNvPr id="4" name="Picture 3" descr="avg_cc_coh_M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01" y="3374268"/>
            <a:ext cx="4810260" cy="32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_plot_M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41" y="875105"/>
            <a:ext cx="6217124" cy="5558840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_fMRI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2" y="1637146"/>
            <a:ext cx="8593792" cy="30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fits_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1" y="254781"/>
            <a:ext cx="4504845" cy="6677770"/>
          </a:xfrm>
          <a:prstGeom prst="rect">
            <a:avLst/>
          </a:prstGeom>
        </p:spPr>
      </p:pic>
      <p:pic>
        <p:nvPicPr>
          <p:cNvPr id="3" name="Picture 2" descr="avg_fits_nak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6" y="254781"/>
            <a:ext cx="4521554" cy="67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4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g_sensitivity_nak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8" y="1186900"/>
            <a:ext cx="8622396" cy="4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6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 smtClean="0"/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Compare to behavior (discrimination)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332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b="1" dirty="0" smtClean="0"/>
              <a:t>Compare to behavior (discrimination)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29842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beha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193"/>
            <a:ext cx="9407401" cy="566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6_Behav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7" y="1732025"/>
            <a:ext cx="8419393" cy="29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96" y="289573"/>
            <a:ext cx="3886987" cy="5837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2978" y="6427012"/>
            <a:ext cx="201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72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0" y="623185"/>
            <a:ext cx="9144000" cy="550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4027738">
            <a:off x="3455399" y="-1746558"/>
            <a:ext cx="2194033" cy="1019854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95862" y="329910"/>
            <a:ext cx="8230631" cy="60538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385517" y="5690944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4486773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56423" y="4519762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06883" y="3315591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3365075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61294" y="2160904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2210388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599211" y="1006217"/>
            <a:ext cx="0" cy="1204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95229" y="5130444"/>
            <a:ext cx="3910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Sensitivity = Response /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8817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linear_sigma,pois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736"/>
            <a:ext cx="9352240" cy="56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4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5517" y="4249410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935977" y="2795861"/>
            <a:ext cx="0" cy="14535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35977" y="2795861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82530" y="1906379"/>
            <a:ext cx="0" cy="88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10834" y="190637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098104" y="1355831"/>
            <a:ext cx="0" cy="550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48751" y="1335169"/>
            <a:ext cx="15504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629197" y="1039088"/>
            <a:ext cx="0" cy="2960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urved Connector 3"/>
          <p:cNvCxnSpPr/>
          <p:nvPr/>
        </p:nvCxnSpPr>
        <p:spPr>
          <a:xfrm flipV="1">
            <a:off x="-7076033" y="964868"/>
            <a:ext cx="15702526" cy="978182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566405" y="5663156"/>
            <a:ext cx="2780532" cy="1829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7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ght_f2b_explin_doublesigm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248"/>
            <a:ext cx="9654081" cy="58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el_a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2" y="1052828"/>
            <a:ext cx="63373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7454" y="275805"/>
            <a:ext cx="6269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Encoding model of stimulus features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b="1" dirty="0" smtClean="0"/>
              <a:t>Compare to behavior (discrimination)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45215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82287" y="275805"/>
            <a:ext cx="1952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Attention?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32810" y="5241130"/>
            <a:ext cx="7237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Encode contrast and motion coherence</a:t>
            </a:r>
          </a:p>
          <a:p>
            <a:pPr marL="514350" indent="-514350">
              <a:buAutoNum type="arabicPeriod"/>
            </a:pPr>
            <a:r>
              <a:rPr lang="en-US" sz="3200" dirty="0" smtClean="0">
                <a:solidFill>
                  <a:srgbClr val="BFBFBF"/>
                </a:solidFill>
              </a:rPr>
              <a:t>Compare to behavior (discrimination)</a:t>
            </a:r>
            <a:endParaRPr lang="en-US" sz="3200" dirty="0">
              <a:solidFill>
                <a:srgbClr val="BFBFBF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841478" y="1152969"/>
            <a:ext cx="865989" cy="8659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275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324777"/>
            <a:ext cx="3735854" cy="24905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39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66467" y="39469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9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66467" y="1778565"/>
            <a:ext cx="145200" cy="4807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73667" y="2520935"/>
            <a:ext cx="145200" cy="3371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80867" y="34007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66467" y="3946999"/>
            <a:ext cx="145200" cy="96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466467" y="4420203"/>
            <a:ext cx="145200" cy="2565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Screen Shot 2017-05-13 at 9.11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8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948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Screen Shot 2017-05-13 at 9.1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" y="1778565"/>
            <a:ext cx="2061477" cy="266978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14" idx="1"/>
          </p:cNvCxnSpPr>
          <p:nvPr/>
        </p:nvCxnSpPr>
        <p:spPr>
          <a:xfrm flipV="1">
            <a:off x="2074327" y="2198139"/>
            <a:ext cx="538452" cy="952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520935"/>
            <a:ext cx="781088" cy="358361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138684"/>
            <a:ext cx="781088" cy="358361"/>
          </a:xfrm>
          <a:prstGeom prst="rect">
            <a:avLst/>
          </a:prstGeom>
        </p:spPr>
      </p:pic>
      <p:pic>
        <p:nvPicPr>
          <p:cNvPr id="12" name="Picture 1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3744778"/>
            <a:ext cx="781088" cy="358361"/>
          </a:xfrm>
          <a:prstGeom prst="rect">
            <a:avLst/>
          </a:prstGeom>
        </p:spPr>
      </p:pic>
      <p:pic>
        <p:nvPicPr>
          <p:cNvPr id="13" name="Picture 1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4318344"/>
            <a:ext cx="781088" cy="358361"/>
          </a:xfrm>
          <a:prstGeom prst="rect">
            <a:avLst/>
          </a:prstGeom>
        </p:spPr>
      </p:pic>
      <p:pic>
        <p:nvPicPr>
          <p:cNvPr id="14" name="Picture 1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9" y="2018958"/>
            <a:ext cx="781088" cy="35836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074327" y="2700116"/>
            <a:ext cx="538452" cy="450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1" idx="1"/>
          </p:cNvCxnSpPr>
          <p:nvPr/>
        </p:nvCxnSpPr>
        <p:spPr>
          <a:xfrm>
            <a:off x="2074327" y="3150639"/>
            <a:ext cx="538452" cy="1672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2" idx="1"/>
          </p:cNvCxnSpPr>
          <p:nvPr/>
        </p:nvCxnSpPr>
        <p:spPr>
          <a:xfrm>
            <a:off x="2074327" y="3150639"/>
            <a:ext cx="538452" cy="773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3" idx="1"/>
          </p:cNvCxnSpPr>
          <p:nvPr/>
        </p:nvCxnSpPr>
        <p:spPr>
          <a:xfrm>
            <a:off x="2074327" y="3150639"/>
            <a:ext cx="538452" cy="1346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78245" y="1774378"/>
            <a:ext cx="3011242" cy="3166095"/>
            <a:chOff x="2612779" y="965200"/>
            <a:chExt cx="3011242" cy="316609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1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07467" y="3138684"/>
            <a:ext cx="8297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7-05-13 at 9.13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72" y="2132685"/>
            <a:ext cx="3582428" cy="262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93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167</Words>
  <Application>Microsoft Macintosh PowerPoint</Application>
  <PresentationFormat>On-screen Show (4:3)</PresentationFormat>
  <Paragraphs>40</Paragraphs>
  <Slides>45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</cp:lastModifiedBy>
  <cp:revision>20</cp:revision>
  <dcterms:created xsi:type="dcterms:W3CDTF">2017-05-13T19:13:39Z</dcterms:created>
  <dcterms:modified xsi:type="dcterms:W3CDTF">2017-05-15T03:03:37Z</dcterms:modified>
</cp:coreProperties>
</file>